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15"/>
  </p:notesMasterIdLst>
  <p:sldIdLst>
    <p:sldId id="260" r:id="rId2"/>
    <p:sldId id="272" r:id="rId3"/>
    <p:sldId id="285" r:id="rId4"/>
    <p:sldId id="275" r:id="rId5"/>
    <p:sldId id="289" r:id="rId6"/>
    <p:sldId id="279" r:id="rId7"/>
    <p:sldId id="283" r:id="rId8"/>
    <p:sldId id="286" r:id="rId9"/>
    <p:sldId id="274" r:id="rId10"/>
    <p:sldId id="290" r:id="rId11"/>
    <p:sldId id="284" r:id="rId12"/>
    <p:sldId id="282" r:id="rId13"/>
    <p:sldId id="28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153E20-FA0E-43B1-84CD-4F5EE369911A}" type="datetimeFigureOut">
              <a:t>10/9/2025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601BD2-CA2C-4B7A-A5E7-20C2B01A22D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715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5941e81701_0_1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6" name="Google Shape;116;g35941e81701_0_19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>
          <a:extLst>
            <a:ext uri="{FF2B5EF4-FFF2-40B4-BE49-F238E27FC236}">
              <a16:creationId xmlns:a16="http://schemas.microsoft.com/office/drawing/2014/main" id="{C65BCDE5-B61A-CD3E-1A83-6E9F5C2C33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6dfb204854_3_0:notes">
            <a:extLst>
              <a:ext uri="{FF2B5EF4-FFF2-40B4-BE49-F238E27FC236}">
                <a16:creationId xmlns:a16="http://schemas.microsoft.com/office/drawing/2014/main" id="{AA3E47EA-F0DE-1440-8751-A1D95002A42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6dfb204854_3_0:notes">
            <a:extLst>
              <a:ext uri="{FF2B5EF4-FFF2-40B4-BE49-F238E27FC236}">
                <a16:creationId xmlns:a16="http://schemas.microsoft.com/office/drawing/2014/main" id="{4AFB2E03-F6AA-1568-1F6F-7C0F8DBE67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03549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>
          <a:extLst>
            <a:ext uri="{FF2B5EF4-FFF2-40B4-BE49-F238E27FC236}">
              <a16:creationId xmlns:a16="http://schemas.microsoft.com/office/drawing/2014/main" id="{521529A6-B9AA-7E7D-72DC-92AC004F57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6dfb204854_3_0:notes">
            <a:extLst>
              <a:ext uri="{FF2B5EF4-FFF2-40B4-BE49-F238E27FC236}">
                <a16:creationId xmlns:a16="http://schemas.microsoft.com/office/drawing/2014/main" id="{266B2185-DF01-75C0-6BFD-7D6A26DE748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6dfb204854_3_0:notes">
            <a:extLst>
              <a:ext uri="{FF2B5EF4-FFF2-40B4-BE49-F238E27FC236}">
                <a16:creationId xmlns:a16="http://schemas.microsoft.com/office/drawing/2014/main" id="{AFC59CD6-F690-942C-E62A-851782BF4FF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015262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>
          <a:extLst>
            <a:ext uri="{FF2B5EF4-FFF2-40B4-BE49-F238E27FC236}">
              <a16:creationId xmlns:a16="http://schemas.microsoft.com/office/drawing/2014/main" id="{D41B4620-3BB4-5E60-B5E7-5798E0811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6dfb204854_3_0:notes">
            <a:extLst>
              <a:ext uri="{FF2B5EF4-FFF2-40B4-BE49-F238E27FC236}">
                <a16:creationId xmlns:a16="http://schemas.microsoft.com/office/drawing/2014/main" id="{FD84E30C-E58F-2A6D-3FE5-4874F95F4CC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6dfb204854_3_0:notes">
            <a:extLst>
              <a:ext uri="{FF2B5EF4-FFF2-40B4-BE49-F238E27FC236}">
                <a16:creationId xmlns:a16="http://schemas.microsoft.com/office/drawing/2014/main" id="{AAAEEC1C-CC99-CB08-A818-3E62A544181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852628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>
          <a:extLst>
            <a:ext uri="{FF2B5EF4-FFF2-40B4-BE49-F238E27FC236}">
              <a16:creationId xmlns:a16="http://schemas.microsoft.com/office/drawing/2014/main" id="{4EBADDAD-B439-8820-13C5-40A3BBBF0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6dfb204854_3_0:notes">
            <a:extLst>
              <a:ext uri="{FF2B5EF4-FFF2-40B4-BE49-F238E27FC236}">
                <a16:creationId xmlns:a16="http://schemas.microsoft.com/office/drawing/2014/main" id="{A2E1CC47-6088-93AD-3F1E-FA9CDD6283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6dfb204854_3_0:notes">
            <a:extLst>
              <a:ext uri="{FF2B5EF4-FFF2-40B4-BE49-F238E27FC236}">
                <a16:creationId xmlns:a16="http://schemas.microsoft.com/office/drawing/2014/main" id="{EF47BB55-28AC-5A66-93A4-11C5CFD6BD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82355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>
          <a:extLst>
            <a:ext uri="{FF2B5EF4-FFF2-40B4-BE49-F238E27FC236}">
              <a16:creationId xmlns:a16="http://schemas.microsoft.com/office/drawing/2014/main" id="{CAE76D30-31A0-E289-574B-9315F27E5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6dfb204854_3_0:notes">
            <a:extLst>
              <a:ext uri="{FF2B5EF4-FFF2-40B4-BE49-F238E27FC236}">
                <a16:creationId xmlns:a16="http://schemas.microsoft.com/office/drawing/2014/main" id="{80652613-AC6B-CD6C-CF60-50394E8E222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6dfb204854_3_0:notes">
            <a:extLst>
              <a:ext uri="{FF2B5EF4-FFF2-40B4-BE49-F238E27FC236}">
                <a16:creationId xmlns:a16="http://schemas.microsoft.com/office/drawing/2014/main" id="{FC498E09-5B29-3574-D462-D69D38A96CC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676561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>
          <a:extLst>
            <a:ext uri="{FF2B5EF4-FFF2-40B4-BE49-F238E27FC236}">
              <a16:creationId xmlns:a16="http://schemas.microsoft.com/office/drawing/2014/main" id="{16C1D9B7-AE1D-360A-9DB9-F4F30E388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6dfb204854_3_0:notes">
            <a:extLst>
              <a:ext uri="{FF2B5EF4-FFF2-40B4-BE49-F238E27FC236}">
                <a16:creationId xmlns:a16="http://schemas.microsoft.com/office/drawing/2014/main" id="{6E3F0918-51FE-0139-DA19-AEBA958A6F5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6dfb204854_3_0:notes">
            <a:extLst>
              <a:ext uri="{FF2B5EF4-FFF2-40B4-BE49-F238E27FC236}">
                <a16:creationId xmlns:a16="http://schemas.microsoft.com/office/drawing/2014/main" id="{E169065E-6E98-0EFB-161B-94444F2656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700371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>
          <a:extLst>
            <a:ext uri="{FF2B5EF4-FFF2-40B4-BE49-F238E27FC236}">
              <a16:creationId xmlns:a16="http://schemas.microsoft.com/office/drawing/2014/main" id="{C4ECD83F-A5DC-8099-0158-1FE9DDA6D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6dfb204854_3_0:notes">
            <a:extLst>
              <a:ext uri="{FF2B5EF4-FFF2-40B4-BE49-F238E27FC236}">
                <a16:creationId xmlns:a16="http://schemas.microsoft.com/office/drawing/2014/main" id="{6D35576D-4A71-BB65-A4AC-D9BD7BD8EF8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6dfb204854_3_0:notes">
            <a:extLst>
              <a:ext uri="{FF2B5EF4-FFF2-40B4-BE49-F238E27FC236}">
                <a16:creationId xmlns:a16="http://schemas.microsoft.com/office/drawing/2014/main" id="{826A43CE-B197-6081-1981-5CAE7CFAFC2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419878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>
          <a:extLst>
            <a:ext uri="{FF2B5EF4-FFF2-40B4-BE49-F238E27FC236}">
              <a16:creationId xmlns:a16="http://schemas.microsoft.com/office/drawing/2014/main" id="{16552F8A-644C-E711-F1E9-9E51BEAA0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6dfb204854_3_0:notes">
            <a:extLst>
              <a:ext uri="{FF2B5EF4-FFF2-40B4-BE49-F238E27FC236}">
                <a16:creationId xmlns:a16="http://schemas.microsoft.com/office/drawing/2014/main" id="{B464EE2E-2B40-5389-68AE-BC0F0D728C2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6dfb204854_3_0:notes">
            <a:extLst>
              <a:ext uri="{FF2B5EF4-FFF2-40B4-BE49-F238E27FC236}">
                <a16:creationId xmlns:a16="http://schemas.microsoft.com/office/drawing/2014/main" id="{2DC474A6-AC98-78A8-B9A4-F79B4AA0813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83030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>
          <a:extLst>
            <a:ext uri="{FF2B5EF4-FFF2-40B4-BE49-F238E27FC236}">
              <a16:creationId xmlns:a16="http://schemas.microsoft.com/office/drawing/2014/main" id="{B0F80363-B1B8-DB15-008B-D536221644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6dfb204854_3_0:notes">
            <a:extLst>
              <a:ext uri="{FF2B5EF4-FFF2-40B4-BE49-F238E27FC236}">
                <a16:creationId xmlns:a16="http://schemas.microsoft.com/office/drawing/2014/main" id="{89017F2A-ACBC-ABA6-6B4C-2A5138683C8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6dfb204854_3_0:notes">
            <a:extLst>
              <a:ext uri="{FF2B5EF4-FFF2-40B4-BE49-F238E27FC236}">
                <a16:creationId xmlns:a16="http://schemas.microsoft.com/office/drawing/2014/main" id="{1B2EA431-4CAC-5421-6BC8-B70FBCE094B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79891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>
          <a:extLst>
            <a:ext uri="{FF2B5EF4-FFF2-40B4-BE49-F238E27FC236}">
              <a16:creationId xmlns:a16="http://schemas.microsoft.com/office/drawing/2014/main" id="{54CDA573-6DC2-8577-2FF8-68062A499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6dfb204854_3_0:notes">
            <a:extLst>
              <a:ext uri="{FF2B5EF4-FFF2-40B4-BE49-F238E27FC236}">
                <a16:creationId xmlns:a16="http://schemas.microsoft.com/office/drawing/2014/main" id="{2C790D74-16F4-8157-074C-1BA1105E7A9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6dfb204854_3_0:notes">
            <a:extLst>
              <a:ext uri="{FF2B5EF4-FFF2-40B4-BE49-F238E27FC236}">
                <a16:creationId xmlns:a16="http://schemas.microsoft.com/office/drawing/2014/main" id="{92DABD84-C16D-C528-21B7-DE530883487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528778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>
          <a:extLst>
            <a:ext uri="{FF2B5EF4-FFF2-40B4-BE49-F238E27FC236}">
              <a16:creationId xmlns:a16="http://schemas.microsoft.com/office/drawing/2014/main" id="{73E001E4-DB14-3C27-6102-9740FAB7B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6dfb204854_3_0:notes">
            <a:extLst>
              <a:ext uri="{FF2B5EF4-FFF2-40B4-BE49-F238E27FC236}">
                <a16:creationId xmlns:a16="http://schemas.microsoft.com/office/drawing/2014/main" id="{38BF94B6-D4EA-C02C-26A0-0F5D585FCFA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6dfb204854_3_0:notes">
            <a:extLst>
              <a:ext uri="{FF2B5EF4-FFF2-40B4-BE49-F238E27FC236}">
                <a16:creationId xmlns:a16="http://schemas.microsoft.com/office/drawing/2014/main" id="{56D95BEA-26D5-CB81-30A6-CD58424AAD3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2315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91" name="Google Shape;91;p23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2" name="Google Shape;92;p2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eature 2">
  <p:cSld name="Feature 2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5"/>
          <p:cNvSpPr/>
          <p:nvPr/>
        </p:nvSpPr>
        <p:spPr>
          <a:xfrm>
            <a:off x="0" y="-10167"/>
            <a:ext cx="7924400" cy="15408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25"/>
          <p:cNvSpPr/>
          <p:nvPr/>
        </p:nvSpPr>
        <p:spPr>
          <a:xfrm>
            <a:off x="6367168" y="-873"/>
            <a:ext cx="1556800" cy="52916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25"/>
          <p:cNvSpPr txBox="1">
            <a:spLocks noGrp="1"/>
          </p:cNvSpPr>
          <p:nvPr>
            <p:ph type="body" idx="1"/>
          </p:nvPr>
        </p:nvSpPr>
        <p:spPr>
          <a:xfrm>
            <a:off x="8339225" y="1566115"/>
            <a:ext cx="2639200" cy="46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609585" marR="0" lvl="0" indent="-304792" algn="l">
              <a:lnSpc>
                <a:spcPct val="102142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sz="46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304792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sz="46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304792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sz="46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304792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sz="46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304792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sz="46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397923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397923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397923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397923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Char char="•"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99" name="Google Shape;99;p25"/>
          <p:cNvPicPr preferRelativeResize="0"/>
          <p:nvPr/>
        </p:nvPicPr>
        <p:blipFill rotWithShape="1">
          <a:blip r:embed="rId2">
            <a:alphaModFix/>
          </a:blip>
          <a:srcRect r="73666"/>
          <a:stretch/>
        </p:blipFill>
        <p:spPr>
          <a:xfrm>
            <a:off x="11751600" y="202134"/>
            <a:ext cx="247267" cy="195333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5"/>
          <p:cNvSpPr>
            <a:spLocks noGrp="1"/>
          </p:cNvSpPr>
          <p:nvPr>
            <p:ph type="pic" idx="2"/>
          </p:nvPr>
        </p:nvSpPr>
        <p:spPr>
          <a:xfrm>
            <a:off x="2667000" y="1524000"/>
            <a:ext cx="3710800" cy="3767600"/>
          </a:xfrm>
          <a:prstGeom prst="rect">
            <a:avLst/>
          </a:prstGeom>
          <a:noFill/>
          <a:ln>
            <a:noFill/>
          </a:ln>
        </p:spPr>
      </p:sp>
      <p:sp>
        <p:nvSpPr>
          <p:cNvPr id="101" name="Google Shape;101;p25"/>
          <p:cNvSpPr>
            <a:spLocks noGrp="1"/>
          </p:cNvSpPr>
          <p:nvPr>
            <p:ph type="pic" idx="3"/>
          </p:nvPr>
        </p:nvSpPr>
        <p:spPr>
          <a:xfrm>
            <a:off x="0" y="1509448"/>
            <a:ext cx="2639200" cy="5348400"/>
          </a:xfrm>
          <a:prstGeom prst="rect">
            <a:avLst/>
          </a:prstGeom>
          <a:noFill/>
          <a:ln>
            <a:noFill/>
          </a:ln>
        </p:spPr>
      </p:sp>
      <p:sp>
        <p:nvSpPr>
          <p:cNvPr id="102" name="Google Shape;102;p25"/>
          <p:cNvSpPr txBox="1"/>
          <p:nvPr/>
        </p:nvSpPr>
        <p:spPr>
          <a:xfrm>
            <a:off x="10627361" y="6497379"/>
            <a:ext cx="1178400" cy="2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en" sz="6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Confidential &amp; Proprietary</a:t>
            </a:r>
            <a:endParaRPr sz="6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25"/>
          <p:cNvSpPr txBox="1"/>
          <p:nvPr/>
        </p:nvSpPr>
        <p:spPr>
          <a:xfrm>
            <a:off x="11702143" y="6497379"/>
            <a:ext cx="281600" cy="12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667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667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60" userDrawn="1">
          <p15:clr>
            <a:srgbClr val="FBAE40"/>
          </p15:clr>
        </p15:guide>
        <p15:guide id="2" pos="5260" userDrawn="1">
          <p15:clr>
            <a:srgbClr val="FBAE40"/>
          </p15:clr>
        </p15:guide>
        <p15:guide id="3" orient="horz" pos="4141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1">
  <p:cSld name="Divider 1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6"/>
          <p:cNvSpPr txBox="1">
            <a:spLocks noGrp="1"/>
          </p:cNvSpPr>
          <p:nvPr>
            <p:ph type="subTitle" idx="1"/>
          </p:nvPr>
        </p:nvSpPr>
        <p:spPr>
          <a:xfrm>
            <a:off x="702145" y="606563"/>
            <a:ext cx="11296800" cy="24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"/>
              <a:buNone/>
              <a:defRPr sz="66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"/>
              <a:buNone/>
              <a:defRPr sz="7333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"/>
              <a:buNone/>
              <a:defRPr sz="7333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"/>
              <a:buNone/>
              <a:defRPr sz="7333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"/>
              <a:buNone/>
              <a:defRPr sz="7333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"/>
              <a:buNone/>
              <a:defRPr sz="7333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"/>
              <a:buNone/>
              <a:defRPr sz="7333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"/>
              <a:buNone/>
              <a:defRPr sz="7333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"/>
              <a:buNone/>
              <a:defRPr sz="7333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6" name="Google Shape;106;p26"/>
          <p:cNvSpPr txBox="1">
            <a:spLocks noGrp="1"/>
          </p:cNvSpPr>
          <p:nvPr>
            <p:ph type="body" idx="2"/>
          </p:nvPr>
        </p:nvSpPr>
        <p:spPr>
          <a:xfrm>
            <a:off x="6942127" y="4190557"/>
            <a:ext cx="5811600" cy="330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609585" marR="0" lvl="0" indent="-304792" algn="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9500"/>
              <a:buFont typeface="Arial"/>
              <a:buNone/>
              <a:defRPr sz="25999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1219170" marR="0" lvl="1" indent="-304792" algn="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9500"/>
              <a:buFont typeface="Arial"/>
              <a:buNone/>
              <a:defRPr sz="25999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1828754" marR="0" lvl="2" indent="-304792" algn="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9500"/>
              <a:buFont typeface="Arial"/>
              <a:buNone/>
              <a:defRPr sz="25999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2438339" marR="0" lvl="3" indent="-304792" algn="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9500"/>
              <a:buFont typeface="Arial"/>
              <a:buNone/>
              <a:defRPr sz="25999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3047924" marR="0" lvl="4" indent="-304792" algn="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9500"/>
              <a:buFont typeface="Arial"/>
              <a:buNone/>
              <a:defRPr sz="25999" b="1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3657509" marR="0" lvl="5" indent="-397923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397923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397923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397923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Char char="•"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36" userDrawn="1">
          <p15:clr>
            <a:srgbClr val="FBAE40"/>
          </p15:clr>
        </p15:guide>
        <p15:guide id="2" pos="46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1 black">
  <p:cSld name="content 1 black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7"/>
          <p:cNvSpPr txBox="1">
            <a:spLocks noGrp="1"/>
          </p:cNvSpPr>
          <p:nvPr>
            <p:ph type="title"/>
          </p:nvPr>
        </p:nvSpPr>
        <p:spPr>
          <a:xfrm>
            <a:off x="723900" y="571500"/>
            <a:ext cx="8634400" cy="8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"/>
              <a:buFont typeface="Arial Black"/>
              <a:buNone/>
              <a:defRPr sz="3333"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00"/>
              <a:buNone/>
              <a:defRPr sz="667"/>
            </a:lvl2pPr>
            <a:lvl3pPr lvl="2">
              <a:spcBef>
                <a:spcPts val="0"/>
              </a:spcBef>
              <a:spcAft>
                <a:spcPts val="0"/>
              </a:spcAft>
              <a:buSzPts val="500"/>
              <a:buNone/>
              <a:defRPr sz="667"/>
            </a:lvl3pPr>
            <a:lvl4pPr lvl="3">
              <a:spcBef>
                <a:spcPts val="0"/>
              </a:spcBef>
              <a:spcAft>
                <a:spcPts val="0"/>
              </a:spcAft>
              <a:buSzPts val="500"/>
              <a:buNone/>
              <a:defRPr sz="667"/>
            </a:lvl4pPr>
            <a:lvl5pPr lvl="4">
              <a:spcBef>
                <a:spcPts val="0"/>
              </a:spcBef>
              <a:spcAft>
                <a:spcPts val="0"/>
              </a:spcAft>
              <a:buSzPts val="500"/>
              <a:buNone/>
              <a:defRPr sz="667"/>
            </a:lvl5pPr>
            <a:lvl6pPr lvl="5">
              <a:spcBef>
                <a:spcPts val="0"/>
              </a:spcBef>
              <a:spcAft>
                <a:spcPts val="0"/>
              </a:spcAft>
              <a:buSzPts val="500"/>
              <a:buNone/>
              <a:defRPr sz="667"/>
            </a:lvl6pPr>
            <a:lvl7pPr lvl="6">
              <a:spcBef>
                <a:spcPts val="0"/>
              </a:spcBef>
              <a:spcAft>
                <a:spcPts val="0"/>
              </a:spcAft>
              <a:buSzPts val="500"/>
              <a:buNone/>
              <a:defRPr sz="667"/>
            </a:lvl7pPr>
            <a:lvl8pPr lvl="7">
              <a:spcBef>
                <a:spcPts val="0"/>
              </a:spcBef>
              <a:spcAft>
                <a:spcPts val="0"/>
              </a:spcAft>
              <a:buSzPts val="500"/>
              <a:buNone/>
              <a:defRPr sz="667"/>
            </a:lvl8pPr>
            <a:lvl9pPr lvl="8">
              <a:spcBef>
                <a:spcPts val="0"/>
              </a:spcBef>
              <a:spcAft>
                <a:spcPts val="0"/>
              </a:spcAft>
              <a:buSzPts val="500"/>
              <a:buNone/>
              <a:defRPr sz="667"/>
            </a:lvl9pPr>
          </a:lstStyle>
          <a:p>
            <a:endParaRPr/>
          </a:p>
        </p:txBody>
      </p:sp>
      <p:sp>
        <p:nvSpPr>
          <p:cNvPr id="109" name="Google Shape;109;p27"/>
          <p:cNvSpPr txBox="1">
            <a:spLocks noGrp="1"/>
          </p:cNvSpPr>
          <p:nvPr>
            <p:ph type="subTitle" idx="1"/>
          </p:nvPr>
        </p:nvSpPr>
        <p:spPr>
          <a:xfrm>
            <a:off x="723899" y="1683339"/>
            <a:ext cx="8641200" cy="4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2000">
                <a:solidFill>
                  <a:schemeClr val="lt1"/>
                </a:solidFill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sz="667"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sz="667"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sz="667"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sz="667"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sz="667"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sz="667"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sz="667"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sz="667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96" userDrawn="1">
          <p15:clr>
            <a:srgbClr val="FBAE40"/>
          </p15:clr>
        </p15:guide>
        <p15:guide id="2" orient="horz" pos="600" userDrawn="1">
          <p15:clr>
            <a:srgbClr val="FBAE40"/>
          </p15:clr>
        </p15:guide>
        <p15:guide id="3" pos="461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8"/>
          <p:cNvSpPr/>
          <p:nvPr/>
        </p:nvSpPr>
        <p:spPr>
          <a:xfrm>
            <a:off x="0" y="0"/>
            <a:ext cx="12192000" cy="129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28"/>
          <p:cNvSpPr txBox="1">
            <a:spLocks noGrp="1"/>
          </p:cNvSpPr>
          <p:nvPr>
            <p:ph type="title"/>
          </p:nvPr>
        </p:nvSpPr>
        <p:spPr>
          <a:xfrm>
            <a:off x="298808" y="397384"/>
            <a:ext cx="11613200" cy="6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lay"/>
              <a:buNone/>
              <a:defRPr sz="4400"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sldNum" idx="12"/>
          </p:nvPr>
        </p:nvSpPr>
        <p:spPr>
          <a:xfrm>
            <a:off x="298451" y="6457053"/>
            <a:ext cx="252400" cy="1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marR="0" lvl="0" indent="0" algn="l">
              <a:spcBef>
                <a:spcPts val="0"/>
              </a:spcBef>
              <a:buNone/>
              <a:defRPr sz="10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spcBef>
                <a:spcPts val="0"/>
              </a:spcBef>
              <a:buNone/>
              <a:defRPr sz="10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spcBef>
                <a:spcPts val="0"/>
              </a:spcBef>
              <a:buNone/>
              <a:defRPr sz="10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spcBef>
                <a:spcPts val="0"/>
              </a:spcBef>
              <a:buNone/>
              <a:defRPr sz="10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spcBef>
                <a:spcPts val="0"/>
              </a:spcBef>
              <a:buNone/>
              <a:defRPr sz="10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spcBef>
                <a:spcPts val="0"/>
              </a:spcBef>
              <a:buNone/>
              <a:defRPr sz="10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spcBef>
                <a:spcPts val="0"/>
              </a:spcBef>
              <a:buNone/>
              <a:defRPr sz="10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spcBef>
                <a:spcPts val="0"/>
              </a:spcBef>
              <a:buNone/>
              <a:defRPr sz="10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spcBef>
                <a:spcPts val="0"/>
              </a:spcBef>
              <a:buNone/>
              <a:defRPr sz="10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4" name="Google Shape;64;p1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7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68" name="Google Shape;68;p17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69" name="Google Shape;69;p1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8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5" name="Google Shape;75;p19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79" name="Google Shape;79;p2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82" name="Google Shape;82;p21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83" name="Google Shape;83;p21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84" name="Google Shape;84;p21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2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88" name="Google Shape;88;p2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522A8F-7733-353C-B6CF-0287C97053C7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4145450" y="6570133"/>
            <a:ext cx="3939117" cy="203200"/>
          </a:xfrm>
          <a:prstGeom prst="rect">
            <a:avLst/>
          </a:prstGeom>
        </p:spPr>
        <p:txBody>
          <a:bodyPr horzOverflow="overflow" wrap="square" lIns="0" tIns="0" rIns="0" bIns="0">
            <a:spAutoFit/>
          </a:bodyPr>
          <a:lstStyle/>
          <a:p>
            <a:pPr algn="l"/>
            <a:r>
              <a:rPr lang="en-US" sz="1333">
                <a:solidFill>
                  <a:srgbClr val="000000">
                    <a:alpha val="5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Confidential - Not for Public Consumption or Distribution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p.com/us-en/gaming-pc/desktops/omen-35l-intel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oneomnicom-my.sharepoint.com/:x:/r/personal/saiyam_rohilla_magnon-egplus_com/_layouts/15/Doc.aspx?sourcedoc=%7BC545508B-D847-46DA-B5B5-A0C06EF239DD%7D&amp;file=Asset%20Tracker%20-%20NWE%20-%20United%20Kingdom%20-%20FY25%20-%20Q4%20-%20BTS%20Gaming.xlsx&amp;action=default&amp;mobileredirect=true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34041" y="3265777"/>
            <a:ext cx="3651251" cy="893473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9"/>
          <p:cNvSpPr txBox="1">
            <a:spLocks noGrp="1"/>
          </p:cNvSpPr>
          <p:nvPr>
            <p:ph type="body" idx="1"/>
          </p:nvPr>
        </p:nvSpPr>
        <p:spPr>
          <a:xfrm>
            <a:off x="8339233" y="1566100"/>
            <a:ext cx="3509600" cy="46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lnSpc>
                <a:spcPct val="102142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lang="en"/>
              <a:t>Q3’25</a:t>
            </a:r>
            <a:endParaRPr/>
          </a:p>
          <a:p>
            <a:pPr marL="0" lvl="0" indent="0" algn="l" rtl="0">
              <a:lnSpc>
                <a:spcPct val="102142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lang="en"/>
              <a:t>INSTANT INK STICKER 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598575-D0B2-A8FC-646F-992E1761B403}"/>
              </a:ext>
            </a:extLst>
          </p:cNvPr>
          <p:cNvSpPr txBox="1"/>
          <p:nvPr/>
        </p:nvSpPr>
        <p:spPr>
          <a:xfrm>
            <a:off x="8125655" y="2950723"/>
            <a:ext cx="3498898" cy="26776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>
                <a:solidFill>
                  <a:srgbClr val="FFFFFF"/>
                </a:solidFill>
                <a:cs typeface="Arial"/>
              </a:rPr>
              <a:t>CLIENT NAME – SAMEER HUSSAIN</a:t>
            </a:r>
          </a:p>
          <a:p>
            <a:endParaRPr lang="en-US" sz="2800" b="1">
              <a:solidFill>
                <a:srgbClr val="FFFFFF"/>
              </a:solidFill>
              <a:cs typeface="Arial"/>
            </a:endParaRPr>
          </a:p>
          <a:p>
            <a:r>
              <a:rPr lang="en-US" sz="2800" b="1">
                <a:solidFill>
                  <a:srgbClr val="FFFFFF"/>
                </a:solidFill>
                <a:cs typeface="Arial"/>
              </a:rPr>
              <a:t>PROJECT – OMEN 35L VALORANT CAMPAIGN</a:t>
            </a:r>
          </a:p>
        </p:txBody>
      </p:sp>
    </p:spTree>
    <p:extLst>
      <p:ext uri="{BB962C8B-B14F-4D97-AF65-F5344CB8AC3E}">
        <p14:creationId xmlns:p14="http://schemas.microsoft.com/office/powerpoint/2010/main" val="2467659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>
          <a:extLst>
            <a:ext uri="{FF2B5EF4-FFF2-40B4-BE49-F238E27FC236}">
              <a16:creationId xmlns:a16="http://schemas.microsoft.com/office/drawing/2014/main" id="{65B915D9-0722-7F5C-2CAB-75A752D78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8354668-E902-C5E2-41E2-FD44BC6DE5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358" y="1304103"/>
            <a:ext cx="5000625" cy="5000625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ED7214A-2006-31D0-257C-7DE7970A0C57}"/>
              </a:ext>
            </a:extLst>
          </p:cNvPr>
          <p:cNvSpPr txBox="1"/>
          <p:nvPr/>
        </p:nvSpPr>
        <p:spPr>
          <a:xfrm>
            <a:off x="6981645" y="2136476"/>
            <a:ext cx="4497237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FFFFFF"/>
                </a:solidFill>
              </a:rPr>
              <a:t>Headline: Power Starts Within. ​</a:t>
            </a:r>
            <a:br>
              <a:rPr lang="en-US">
                <a:solidFill>
                  <a:srgbClr val="FFFFFF"/>
                </a:solidFill>
              </a:rPr>
            </a:br>
            <a:r>
              <a:rPr lang="en-US">
                <a:solidFill>
                  <a:srgbClr val="FFFFFF"/>
                </a:solidFill>
              </a:rPr>
              <a:t>​</a:t>
            </a:r>
            <a:br>
              <a:rPr lang="en-US">
                <a:solidFill>
                  <a:srgbClr val="FFFFFF"/>
                </a:solidFill>
              </a:rPr>
            </a:br>
            <a:r>
              <a:rPr lang="en-US">
                <a:solidFill>
                  <a:srgbClr val="FFFFFF"/>
                </a:solidFill>
              </a:rPr>
              <a:t>Social Copy: The OMEN 35L is engineered with precision, pre-tuned for peak performance, and built to keep you ahead — today and tomorrow.​</a:t>
            </a:r>
            <a:br>
              <a:rPr lang="en-US">
                <a:solidFill>
                  <a:srgbClr val="FFFFFF"/>
                </a:solidFill>
              </a:rPr>
            </a:br>
            <a:r>
              <a:rPr lang="en-US">
                <a:solidFill>
                  <a:srgbClr val="FFFFFF"/>
                </a:solidFill>
              </a:rPr>
              <a:t>​</a:t>
            </a:r>
            <a:br>
              <a:rPr lang="en-US">
                <a:solidFill>
                  <a:srgbClr val="FFFFFF"/>
                </a:solidFill>
              </a:rPr>
            </a:br>
            <a:r>
              <a:rPr lang="en-US">
                <a:solidFill>
                  <a:srgbClr val="FFFFFF"/>
                </a:solidFill>
              </a:rPr>
              <a:t>CTA: Level up with the OMEN 35L — available now at Currys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E914F5-5EBB-37D8-56A0-D0F91DE527A9}"/>
              </a:ext>
            </a:extLst>
          </p:cNvPr>
          <p:cNvSpPr txBox="1"/>
          <p:nvPr/>
        </p:nvSpPr>
        <p:spPr>
          <a:xfrm>
            <a:off x="918" y="93911"/>
            <a:ext cx="12059848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>
                <a:solidFill>
                  <a:schemeClr val="accent6"/>
                </a:solidFill>
                <a:cs typeface="Arial"/>
              </a:rPr>
              <a:t>Option – 1</a:t>
            </a:r>
            <a:r>
              <a:rPr lang="en-US" sz="2800">
                <a:solidFill>
                  <a:srgbClr val="FFFFFF"/>
                </a:solidFill>
                <a:cs typeface="Arial"/>
              </a:rPr>
              <a:t>---------Static - 1X1 – Currys</a:t>
            </a:r>
            <a:endParaRPr lang="en-US" sz="280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941195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>
          <a:extLst>
            <a:ext uri="{FF2B5EF4-FFF2-40B4-BE49-F238E27FC236}">
              <a16:creationId xmlns:a16="http://schemas.microsoft.com/office/drawing/2014/main" id="{FC5097AC-CB72-46D5-8BCD-50578E770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B931473-AD93-C332-4152-B147DC36D5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7452" y="902180"/>
            <a:ext cx="2832341" cy="2832341"/>
          </a:xfrm>
          <a:prstGeom prst="rect">
            <a:avLst/>
          </a:prstGeom>
          <a:ln w="635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5" name="Picture 4" descr="A person standing in front of two computer towers&#10;&#10;AI-generated content may be incorrect.">
            <a:extLst>
              <a:ext uri="{FF2B5EF4-FFF2-40B4-BE49-F238E27FC236}">
                <a16:creationId xmlns:a16="http://schemas.microsoft.com/office/drawing/2014/main" id="{B220E17E-35F9-3A29-FEBF-45253CC95D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4067" y="902179"/>
            <a:ext cx="2846718" cy="2832341"/>
          </a:xfrm>
          <a:prstGeom prst="rect">
            <a:avLst/>
          </a:prstGeom>
          <a:ln w="635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90428AC-15FA-9AF3-660B-82D7320968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0029" y="3917830"/>
            <a:ext cx="2832341" cy="2817964"/>
          </a:xfrm>
          <a:prstGeom prst="rect">
            <a:avLst/>
          </a:prstGeom>
          <a:ln w="635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0C62F11-75E1-3C85-C3B3-4305CD5F4F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1839" y="3917829"/>
            <a:ext cx="2832342" cy="2817964"/>
          </a:xfrm>
          <a:prstGeom prst="rect">
            <a:avLst/>
          </a:prstGeom>
          <a:ln w="6350">
            <a:solidFill>
              <a:schemeClr val="bg2">
                <a:lumMod val="60000"/>
                <a:lumOff val="40000"/>
              </a:schemeClr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CB361B9-C66F-7B3A-AEB5-AC4966BCB724}"/>
              </a:ext>
            </a:extLst>
          </p:cNvPr>
          <p:cNvSpPr txBox="1"/>
          <p:nvPr/>
        </p:nvSpPr>
        <p:spPr>
          <a:xfrm>
            <a:off x="-5751" y="109268"/>
            <a:ext cx="1085203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>
                <a:solidFill>
                  <a:srgbClr val="EEFF41"/>
                </a:solidFill>
              </a:rPr>
              <a:t>Option – 1</a:t>
            </a:r>
            <a:r>
              <a:rPr lang="en-US" sz="2800">
                <a:solidFill>
                  <a:srgbClr val="FFFFFF"/>
                </a:solidFill>
              </a:rPr>
              <a:t>---------Carousel - 1X1 – Currys</a:t>
            </a:r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BD4B57-56CD-25CF-2D3D-4CB5D97609A2}"/>
              </a:ext>
            </a:extLst>
          </p:cNvPr>
          <p:cNvSpPr txBox="1"/>
          <p:nvPr/>
        </p:nvSpPr>
        <p:spPr>
          <a:xfrm>
            <a:off x="80513" y="4925684"/>
            <a:ext cx="2340634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rgbClr val="FFFFFF"/>
                </a:solidFill>
              </a:rPr>
              <a:t>Headline: Power </a:t>
            </a:r>
            <a:r>
              <a:rPr lang="en-US" sz="1050">
                <a:solidFill>
                  <a:srgbClr val="FFFFFF"/>
                </a:solidFill>
              </a:rPr>
              <a:t>Starts</a:t>
            </a:r>
            <a:r>
              <a:rPr lang="en-US" sz="1200">
                <a:solidFill>
                  <a:srgbClr val="FFFFFF"/>
                </a:solidFill>
              </a:rPr>
              <a:t> Within. ​</a:t>
            </a:r>
            <a:br>
              <a:rPr lang="en-US" sz="1200"/>
            </a:br>
            <a:r>
              <a:rPr lang="en-US" sz="1200">
                <a:solidFill>
                  <a:srgbClr val="FFFFFF"/>
                </a:solidFill>
              </a:rPr>
              <a:t>​</a:t>
            </a:r>
            <a:br>
              <a:rPr lang="en-US" sz="1200"/>
            </a:br>
            <a:r>
              <a:rPr lang="en-US" sz="1200">
                <a:solidFill>
                  <a:srgbClr val="FFFFFF"/>
                </a:solidFill>
              </a:rPr>
              <a:t>Social Copy: The OMEN 35L is engineered with precision, pre-tuned for peak performance, and built to keep you ahead — today and tomorrow.​</a:t>
            </a:r>
            <a:br>
              <a:rPr lang="en-US" sz="1200"/>
            </a:br>
            <a:r>
              <a:rPr lang="en-US" sz="1200">
                <a:solidFill>
                  <a:srgbClr val="FFFFFF"/>
                </a:solidFill>
              </a:rPr>
              <a:t>​</a:t>
            </a:r>
            <a:br>
              <a:rPr lang="en-US" sz="1200"/>
            </a:br>
            <a:r>
              <a:rPr lang="en-US" sz="1200">
                <a:solidFill>
                  <a:srgbClr val="FFFFFF"/>
                </a:solidFill>
              </a:rPr>
              <a:t>CTA: Level up with the OMEN 35L — available now at Currys</a:t>
            </a:r>
            <a:endParaRPr lang="en-US" sz="1200">
              <a:solidFill>
                <a:srgbClr val="FFFFFF"/>
              </a:solidFill>
              <a:cs typeface="Arial"/>
            </a:endParaRPr>
          </a:p>
        </p:txBody>
      </p:sp>
      <p:pic>
        <p:nvPicPr>
          <p:cNvPr id="2" name="Picture 1" descr="A person sitting at a computer&#10;&#10;AI-generated content may be incorrect.">
            <a:extLst>
              <a:ext uri="{FF2B5EF4-FFF2-40B4-BE49-F238E27FC236}">
                <a16:creationId xmlns:a16="http://schemas.microsoft.com/office/drawing/2014/main" id="{A0A7B547-15AA-23EE-7DA7-1570FD1BCA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74000" y="905933"/>
            <a:ext cx="2836334" cy="2819400"/>
          </a:xfrm>
          <a:prstGeom prst="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68374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>
          <a:extLst>
            <a:ext uri="{FF2B5EF4-FFF2-40B4-BE49-F238E27FC236}">
              <a16:creationId xmlns:a16="http://schemas.microsoft.com/office/drawing/2014/main" id="{1BAF497B-3DBF-9A48-1DA0-3045C03840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84C669A-EC1D-9E59-26AE-12D0A3B703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828" y="740434"/>
            <a:ext cx="2717322" cy="2717322"/>
          </a:xfrm>
          <a:prstGeom prst="rect">
            <a:avLst/>
          </a:prstGeom>
          <a:ln w="6350">
            <a:solidFill>
              <a:schemeClr val="bg2">
                <a:lumMod val="75000"/>
              </a:schemeClr>
            </a:solidFill>
          </a:ln>
        </p:spPr>
      </p:pic>
      <p:pic>
        <p:nvPicPr>
          <p:cNvPr id="20" name="Picture 19" descr="A person standing next to a computer tower&#10;&#10;AI-generated content may be incorrect.">
            <a:extLst>
              <a:ext uri="{FF2B5EF4-FFF2-40B4-BE49-F238E27FC236}">
                <a16:creationId xmlns:a16="http://schemas.microsoft.com/office/drawing/2014/main" id="{9FF08E53-7DEF-A114-034F-D1672A8DD2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3706" y="726058"/>
            <a:ext cx="2846718" cy="2760454"/>
          </a:xfrm>
          <a:prstGeom prst="rect">
            <a:avLst/>
          </a:prstGeom>
          <a:ln w="6350">
            <a:solidFill>
              <a:schemeClr val="bg2">
                <a:lumMod val="75000"/>
              </a:schemeClr>
            </a:solidFill>
          </a:ln>
        </p:spPr>
      </p:pic>
      <p:pic>
        <p:nvPicPr>
          <p:cNvPr id="21" name="Picture 20" descr="A person in a garment and a computer case&#10;&#10;AI-generated content may be incorrect.">
            <a:extLst>
              <a:ext uri="{FF2B5EF4-FFF2-40B4-BE49-F238E27FC236}">
                <a16:creationId xmlns:a16="http://schemas.microsoft.com/office/drawing/2014/main" id="{D43E8363-75AE-848B-A697-03D7E6B0E8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1706" y="715275"/>
            <a:ext cx="2861096" cy="2760454"/>
          </a:xfrm>
          <a:prstGeom prst="rect">
            <a:avLst/>
          </a:prstGeom>
        </p:spPr>
      </p:pic>
      <p:pic>
        <p:nvPicPr>
          <p:cNvPr id="22" name="Picture 21" descr="A computer tower with smoke coming out of it&#10;&#10;AI-generated content may be incorrect.">
            <a:extLst>
              <a:ext uri="{FF2B5EF4-FFF2-40B4-BE49-F238E27FC236}">
                <a16:creationId xmlns:a16="http://schemas.microsoft.com/office/drawing/2014/main" id="{FFDA551C-D189-1FEB-CAEA-08A8EAFBD1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0310" y="3583557"/>
            <a:ext cx="3076756" cy="3119888"/>
          </a:xfrm>
          <a:prstGeom prst="rect">
            <a:avLst/>
          </a:prstGeom>
          <a:ln w="6350">
            <a:solidFill>
              <a:schemeClr val="bg2">
                <a:lumMod val="75000"/>
              </a:schemeClr>
            </a:solidFill>
          </a:ln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01F5E6B-7858-E90D-A644-0600555892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0876" y="3648256"/>
            <a:ext cx="2976115" cy="2976115"/>
          </a:xfrm>
          <a:prstGeom prst="rect">
            <a:avLst/>
          </a:prstGeom>
          <a:ln w="6350">
            <a:solidFill>
              <a:schemeClr val="bg2">
                <a:lumMod val="75000"/>
              </a:schemeClr>
            </a:solidFill>
          </a:ln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8579F5BD-9836-2CF4-21CF-B1D49EBBE9B9}"/>
              </a:ext>
            </a:extLst>
          </p:cNvPr>
          <p:cNvSpPr txBox="1"/>
          <p:nvPr/>
        </p:nvSpPr>
        <p:spPr>
          <a:xfrm>
            <a:off x="12793168" y="1585560"/>
            <a:ext cx="1130992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>
                <a:solidFill>
                  <a:srgbClr val="FFFFFF"/>
                </a:solidFill>
                <a:cs typeface="Arial"/>
              </a:rPr>
              <a:t>Frame 4</a:t>
            </a:r>
            <a:endParaRPr lang="en-US" sz="800">
              <a:cs typeface="Arial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0A165BC-11E3-9CFC-4A02-B1BDA9A65AA1}"/>
              </a:ext>
            </a:extLst>
          </p:cNvPr>
          <p:cNvSpPr txBox="1"/>
          <p:nvPr/>
        </p:nvSpPr>
        <p:spPr>
          <a:xfrm>
            <a:off x="14712545" y="1592748"/>
            <a:ext cx="1130992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>
                <a:solidFill>
                  <a:srgbClr val="FFFFFF"/>
                </a:solidFill>
                <a:cs typeface="Arial"/>
              </a:rPr>
              <a:t>Frame 5</a:t>
            </a:r>
            <a:endParaRPr lang="en-US" sz="800"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8EF480-D43D-5111-C7B4-F85F789381BB}"/>
              </a:ext>
            </a:extLst>
          </p:cNvPr>
          <p:cNvSpPr txBox="1"/>
          <p:nvPr/>
        </p:nvSpPr>
        <p:spPr>
          <a:xfrm>
            <a:off x="-5751" y="109268"/>
            <a:ext cx="1085203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>
                <a:solidFill>
                  <a:srgbClr val="EEFF41"/>
                </a:solidFill>
              </a:rPr>
              <a:t>Option – 2</a:t>
            </a:r>
            <a:r>
              <a:rPr lang="en-US" sz="2800">
                <a:solidFill>
                  <a:srgbClr val="FFFFFF"/>
                </a:solidFill>
              </a:rPr>
              <a:t>---------Carousel - 1X1 – Currys</a:t>
            </a:r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74D20F-3617-7052-DF92-E06114E5FFBC}"/>
              </a:ext>
            </a:extLst>
          </p:cNvPr>
          <p:cNvSpPr txBox="1"/>
          <p:nvPr/>
        </p:nvSpPr>
        <p:spPr>
          <a:xfrm>
            <a:off x="80513" y="4767533"/>
            <a:ext cx="2340634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rgbClr val="FFFFFF"/>
                </a:solidFill>
              </a:rPr>
              <a:t>Headline: Power </a:t>
            </a:r>
            <a:r>
              <a:rPr lang="en-US" sz="1050">
                <a:solidFill>
                  <a:srgbClr val="FFFFFF"/>
                </a:solidFill>
              </a:rPr>
              <a:t>Starts</a:t>
            </a:r>
            <a:r>
              <a:rPr lang="en-US" sz="1200">
                <a:solidFill>
                  <a:srgbClr val="FFFFFF"/>
                </a:solidFill>
              </a:rPr>
              <a:t> Within. ​</a:t>
            </a:r>
            <a:br>
              <a:rPr lang="en-US" sz="1200"/>
            </a:br>
            <a:r>
              <a:rPr lang="en-US" sz="1200">
                <a:solidFill>
                  <a:srgbClr val="FFFFFF"/>
                </a:solidFill>
              </a:rPr>
              <a:t>​</a:t>
            </a:r>
            <a:br>
              <a:rPr lang="en-US" sz="1200"/>
            </a:br>
            <a:r>
              <a:rPr lang="en-US" sz="1200">
                <a:solidFill>
                  <a:srgbClr val="FFFFFF"/>
                </a:solidFill>
              </a:rPr>
              <a:t>Social Copy: The OMEN 35L is engineered with precision, pre-tuned for peak performance, and built to keep you ahead — today and tomorrow.​</a:t>
            </a:r>
            <a:br>
              <a:rPr lang="en-US" sz="1200"/>
            </a:br>
            <a:r>
              <a:rPr lang="en-US" sz="1200">
                <a:solidFill>
                  <a:srgbClr val="FFFFFF"/>
                </a:solidFill>
              </a:rPr>
              <a:t>​</a:t>
            </a:r>
            <a:br>
              <a:rPr lang="en-US" sz="1200"/>
            </a:br>
            <a:r>
              <a:rPr lang="en-US" sz="1200">
                <a:solidFill>
                  <a:srgbClr val="FFFFFF"/>
                </a:solidFill>
              </a:rPr>
              <a:t>CTA: Level up with the OMEN 35L — available now at Currys</a:t>
            </a:r>
            <a:endParaRPr lang="en-US" sz="1200">
              <a:solidFill>
                <a:srgbClr val="FFFFFF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74672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18AF23-477B-7B85-8FC9-68B5FBC0BA1F}"/>
              </a:ext>
            </a:extLst>
          </p:cNvPr>
          <p:cNvSpPr txBox="1"/>
          <p:nvPr/>
        </p:nvSpPr>
        <p:spPr>
          <a:xfrm>
            <a:off x="4724400" y="3200400"/>
            <a:ext cx="3763992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400">
                <a:solidFill>
                  <a:srgbClr val="FFFFFF"/>
                </a:solidFill>
                <a:cs typeface="Arial"/>
              </a:rPr>
              <a:t>Thank You</a:t>
            </a:r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1738789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>
          <a:extLst>
            <a:ext uri="{FF2B5EF4-FFF2-40B4-BE49-F238E27FC236}">
              <a16:creationId xmlns:a16="http://schemas.microsoft.com/office/drawing/2014/main" id="{7D59CF4B-09D6-48A3-1588-476EE3627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DE4C1BEC-5BC5-27DF-11F5-4A3074756808}"/>
              </a:ext>
            </a:extLst>
          </p:cNvPr>
          <p:cNvSpPr txBox="1"/>
          <p:nvPr/>
        </p:nvSpPr>
        <p:spPr>
          <a:xfrm>
            <a:off x="143069" y="574390"/>
            <a:ext cx="10430040" cy="44012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2000">
              <a:solidFill>
                <a:srgbClr val="FFFFFF"/>
              </a:solidFill>
              <a:latin typeface="Aptos"/>
              <a:cs typeface="Arial"/>
            </a:endParaRPr>
          </a:p>
          <a:p>
            <a:endParaRPr lang="en-US" sz="2000">
              <a:solidFill>
                <a:srgbClr val="FFFFFF"/>
              </a:solidFill>
              <a:latin typeface="Aptos"/>
            </a:endParaRPr>
          </a:p>
          <a:p>
            <a:r>
              <a:rPr lang="en-US" sz="2000">
                <a:solidFill>
                  <a:srgbClr val="FFFFFF"/>
                </a:solidFill>
                <a:latin typeface="Aptos"/>
              </a:rPr>
              <a:t>LINK TO  PRODUCT - </a:t>
            </a:r>
            <a:r>
              <a:rPr lang="en-US" sz="2000">
                <a:solidFill>
                  <a:srgbClr val="FFFFFF"/>
                </a:solidFill>
                <a:ea typeface="+mn-lt"/>
                <a:cs typeface="+mn-lt"/>
                <a:hlinkClick r:id="rId3"/>
              </a:rPr>
              <a:t>https://www.hp.com/us-en/gaming-pc/desktops/omen-35l-intel.html</a:t>
            </a:r>
            <a:r>
              <a:rPr lang="en-US" sz="2000">
                <a:solidFill>
                  <a:srgbClr val="FFFFFF"/>
                </a:solidFill>
                <a:ea typeface="+mn-lt"/>
                <a:cs typeface="+mn-lt"/>
              </a:rPr>
              <a:t> </a:t>
            </a:r>
            <a:endParaRPr lang="en-US" sz="2000">
              <a:solidFill>
                <a:srgbClr val="FFFFFF"/>
              </a:solidFill>
              <a:latin typeface="Aptos"/>
            </a:endParaRPr>
          </a:p>
          <a:p>
            <a:endParaRPr lang="en-US" sz="2000">
              <a:solidFill>
                <a:srgbClr val="FFFFFF"/>
              </a:solidFill>
              <a:latin typeface="Aptos"/>
            </a:endParaRPr>
          </a:p>
          <a:p>
            <a:r>
              <a:rPr lang="en-US" sz="2000">
                <a:solidFill>
                  <a:srgbClr val="FFFFFF"/>
                </a:solidFill>
                <a:latin typeface="Aptos"/>
              </a:rPr>
              <a:t>Details: </a:t>
            </a:r>
            <a:endParaRPr lang="en-US" sz="3200">
              <a:solidFill>
                <a:srgbClr val="FFFFFF"/>
              </a:solidFill>
              <a:cs typeface="Arial"/>
            </a:endParaRPr>
          </a:p>
          <a:p>
            <a:r>
              <a:rPr lang="en-US" sz="2000">
                <a:solidFill>
                  <a:srgbClr val="FFFFFF"/>
                </a:solidFill>
                <a:latin typeface="Aptos"/>
              </a:rPr>
              <a:t>JS ALLIANCE </a:t>
            </a:r>
            <a:endParaRPr lang="en-US" sz="3200">
              <a:solidFill>
                <a:srgbClr val="FFFFFF"/>
              </a:solidFill>
              <a:cs typeface="Arial"/>
            </a:endParaRPr>
          </a:p>
          <a:p>
            <a:r>
              <a:rPr lang="en-US" sz="2000">
                <a:solidFill>
                  <a:srgbClr val="FFFFFF"/>
                </a:solidFill>
                <a:latin typeface="Aptos"/>
              </a:rPr>
              <a:t>SUBMISSION TO BE DONE BY EG+</a:t>
            </a:r>
            <a:endParaRPr lang="en-US" sz="3200">
              <a:solidFill>
                <a:srgbClr val="FFFFFF"/>
              </a:solidFill>
            </a:endParaRPr>
          </a:p>
          <a:p>
            <a:endParaRPr lang="en-US" sz="2000">
              <a:solidFill>
                <a:srgbClr val="FFFFFF"/>
              </a:solidFill>
              <a:latin typeface="Aptos"/>
            </a:endParaRPr>
          </a:p>
          <a:p>
            <a:endParaRPr lang="en-US" sz="2000">
              <a:solidFill>
                <a:srgbClr val="FFFFFF"/>
              </a:solidFill>
              <a:latin typeface="Aptos"/>
            </a:endParaRPr>
          </a:p>
          <a:p>
            <a:r>
              <a:rPr lang="en-US" sz="2000">
                <a:solidFill>
                  <a:srgbClr val="FFFFFF"/>
                </a:solidFill>
                <a:latin typeface="Aptos"/>
              </a:rPr>
              <a:t>LINK TO TRACKER: </a:t>
            </a:r>
            <a:r>
              <a:rPr lang="en-US" sz="2000">
                <a:solidFill>
                  <a:srgbClr val="FFFFFF"/>
                </a:solidFill>
                <a:ea typeface="+mn-lt"/>
                <a:cs typeface="+mn-lt"/>
                <a:hlinkClick r:id="rId4"/>
              </a:rPr>
              <a:t>Asset Tracker - NWE - United Kingdom - FY25 - Q4 - BTS Gaming.xlsx</a:t>
            </a:r>
            <a:endParaRPr lang="en-US" sz="2000">
              <a:solidFill>
                <a:srgbClr val="FFFFFF"/>
              </a:solidFill>
              <a:latin typeface="Aptos"/>
            </a:endParaRPr>
          </a:p>
          <a:p>
            <a:endParaRPr lang="en-US" sz="2000">
              <a:solidFill>
                <a:srgbClr val="FFFFFF"/>
              </a:solidFill>
              <a:cs typeface="Arial"/>
            </a:endParaRPr>
          </a:p>
          <a:p>
            <a:r>
              <a:rPr lang="en-US" sz="2000">
                <a:solidFill>
                  <a:srgbClr val="FFFFFF"/>
                </a:solidFill>
                <a:cs typeface="Arial"/>
              </a:rPr>
              <a:t>TYPE OF POSTS - </a:t>
            </a:r>
          </a:p>
          <a:p>
            <a:r>
              <a:rPr lang="en-US" sz="2000">
                <a:solidFill>
                  <a:srgbClr val="FFFFFF"/>
                </a:solidFill>
                <a:cs typeface="Arial"/>
              </a:rPr>
              <a:t>2 CAROUSEL – 1 FOR CURRYS AND 1 FOR HP STORE</a:t>
            </a:r>
          </a:p>
          <a:p>
            <a:r>
              <a:rPr lang="en-US" sz="2000">
                <a:solidFill>
                  <a:srgbClr val="FFFFFF"/>
                </a:solidFill>
                <a:cs typeface="Arial"/>
              </a:rPr>
              <a:t>2 STATIC – 1 CURRYS AND 1 FOR HP STORE</a:t>
            </a:r>
          </a:p>
        </p:txBody>
      </p:sp>
    </p:spTree>
    <p:extLst>
      <p:ext uri="{BB962C8B-B14F-4D97-AF65-F5344CB8AC3E}">
        <p14:creationId xmlns:p14="http://schemas.microsoft.com/office/powerpoint/2010/main" val="2498828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>
          <a:extLst>
            <a:ext uri="{FF2B5EF4-FFF2-40B4-BE49-F238E27FC236}">
              <a16:creationId xmlns:a16="http://schemas.microsoft.com/office/drawing/2014/main" id="{7054F026-48FE-91F2-1725-E556B84C6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A7B8CECB-3C9C-5736-5F19-017758ABB873}"/>
              </a:ext>
            </a:extLst>
          </p:cNvPr>
          <p:cNvSpPr txBox="1"/>
          <p:nvPr/>
        </p:nvSpPr>
        <p:spPr>
          <a:xfrm>
            <a:off x="4528163" y="2716616"/>
            <a:ext cx="4132756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6000" dirty="0">
                <a:solidFill>
                  <a:srgbClr val="FFFFFF"/>
                </a:solidFill>
                <a:latin typeface="Aptos"/>
              </a:rPr>
              <a:t>HP Store</a:t>
            </a:r>
            <a:endParaRPr lang="en-US" sz="54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0915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>
          <a:extLst>
            <a:ext uri="{FF2B5EF4-FFF2-40B4-BE49-F238E27FC236}">
              <a16:creationId xmlns:a16="http://schemas.microsoft.com/office/drawing/2014/main" id="{887346D3-BAEE-9E48-F271-23387A982A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B132E2-2ED9-3341-A69F-9639969FFA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717" y="1030934"/>
            <a:ext cx="5259417" cy="5259417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E7BB467-9A59-89F7-4DE5-5D4B0D9DAFEB}"/>
              </a:ext>
            </a:extLst>
          </p:cNvPr>
          <p:cNvSpPr txBox="1"/>
          <p:nvPr/>
        </p:nvSpPr>
        <p:spPr>
          <a:xfrm>
            <a:off x="6665344" y="1575758"/>
            <a:ext cx="4137803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FFFFFF"/>
                </a:solidFill>
              </a:rPr>
              <a:t>Headline: Power Starts Within. </a:t>
            </a:r>
            <a:r>
              <a:rPr lang="en-US">
                <a:cs typeface="Arial"/>
              </a:rPr>
              <a:t>​</a:t>
            </a:r>
            <a:br>
              <a:rPr lang="en-US">
                <a:cs typeface="Arial"/>
              </a:rPr>
            </a:br>
            <a:r>
              <a:rPr lang="en-US">
                <a:cs typeface="Arial"/>
              </a:rPr>
              <a:t>​</a:t>
            </a:r>
            <a:br>
              <a:rPr lang="en-US">
                <a:cs typeface="Arial"/>
              </a:rPr>
            </a:br>
            <a:r>
              <a:rPr lang="en-US">
                <a:solidFill>
                  <a:srgbClr val="FFFFFF"/>
                </a:solidFill>
              </a:rPr>
              <a:t>Social Copy: The OMEN 35L is engineered with precision, pre-tuned for peak performance, and built to keep you ahead — today and tomorrow.</a:t>
            </a:r>
            <a:r>
              <a:rPr lang="en-US">
                <a:cs typeface="Arial"/>
              </a:rPr>
              <a:t>​</a:t>
            </a:r>
            <a:br>
              <a:rPr lang="en-US">
                <a:cs typeface="Arial"/>
              </a:rPr>
            </a:br>
            <a:r>
              <a:rPr lang="en-US">
                <a:cs typeface="Arial"/>
              </a:rPr>
              <a:t>​</a:t>
            </a:r>
            <a:br>
              <a:rPr lang="en-US">
                <a:cs typeface="Arial"/>
              </a:rPr>
            </a:br>
            <a:r>
              <a:rPr lang="en-US">
                <a:solidFill>
                  <a:srgbClr val="FFFFFF"/>
                </a:solidFill>
              </a:rPr>
              <a:t>CTA: </a:t>
            </a:r>
            <a:r>
              <a:rPr lang="en-US" b="1">
                <a:solidFill>
                  <a:srgbClr val="FFFFFF"/>
                </a:solidFill>
              </a:rPr>
              <a:t>Level up with the OMEN 35L</a:t>
            </a:r>
            <a:endParaRPr lang="en-US"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FE211F-4D45-6E39-3A95-C2EB83EBECB0}"/>
              </a:ext>
            </a:extLst>
          </p:cNvPr>
          <p:cNvSpPr txBox="1"/>
          <p:nvPr/>
        </p:nvSpPr>
        <p:spPr>
          <a:xfrm>
            <a:off x="918" y="93911"/>
            <a:ext cx="12059848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>
                <a:solidFill>
                  <a:schemeClr val="accent6"/>
                </a:solidFill>
                <a:cs typeface="Arial"/>
              </a:rPr>
              <a:t>Option – 1</a:t>
            </a:r>
            <a:r>
              <a:rPr lang="en-US" sz="2800">
                <a:solidFill>
                  <a:srgbClr val="FFFFFF"/>
                </a:solidFill>
                <a:cs typeface="Arial"/>
              </a:rPr>
              <a:t>---------Static - 1X1 – HP Store</a:t>
            </a:r>
            <a:endParaRPr lang="en-US" sz="280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42157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>
          <a:extLst>
            <a:ext uri="{FF2B5EF4-FFF2-40B4-BE49-F238E27FC236}">
              <a16:creationId xmlns:a16="http://schemas.microsoft.com/office/drawing/2014/main" id="{ECBD8BFF-EF6E-BDF0-6184-89D296B7B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67ABBEA-5FD4-476F-B082-5FE8E7B6D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717" y="1030934"/>
            <a:ext cx="5259417" cy="5259417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A18BA59-132A-F9B7-0487-689C842282EA}"/>
              </a:ext>
            </a:extLst>
          </p:cNvPr>
          <p:cNvSpPr txBox="1"/>
          <p:nvPr/>
        </p:nvSpPr>
        <p:spPr>
          <a:xfrm>
            <a:off x="6665344" y="1575758"/>
            <a:ext cx="4137803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FFFFFF"/>
                </a:solidFill>
              </a:rPr>
              <a:t>Headline: Power Starts Within. </a:t>
            </a:r>
            <a:r>
              <a:rPr lang="en-US">
                <a:cs typeface="Arial"/>
              </a:rPr>
              <a:t>​</a:t>
            </a:r>
            <a:br>
              <a:rPr lang="en-US">
                <a:cs typeface="Arial"/>
              </a:rPr>
            </a:br>
            <a:r>
              <a:rPr lang="en-US">
                <a:cs typeface="Arial"/>
              </a:rPr>
              <a:t>​</a:t>
            </a:r>
            <a:br>
              <a:rPr lang="en-US">
                <a:cs typeface="Arial"/>
              </a:rPr>
            </a:br>
            <a:r>
              <a:rPr lang="en-US">
                <a:solidFill>
                  <a:srgbClr val="FFFFFF"/>
                </a:solidFill>
              </a:rPr>
              <a:t>Social Copy: The OMEN 35L is engineered with precision, pre-tuned for peak performance, and built to keep you ahead — today and tomorrow.</a:t>
            </a:r>
            <a:r>
              <a:rPr lang="en-US">
                <a:cs typeface="Arial"/>
              </a:rPr>
              <a:t>​</a:t>
            </a:r>
            <a:br>
              <a:rPr lang="en-US">
                <a:cs typeface="Arial"/>
              </a:rPr>
            </a:br>
            <a:r>
              <a:rPr lang="en-US">
                <a:cs typeface="Arial"/>
              </a:rPr>
              <a:t>​</a:t>
            </a:r>
            <a:br>
              <a:rPr lang="en-US">
                <a:cs typeface="Arial"/>
              </a:rPr>
            </a:br>
            <a:r>
              <a:rPr lang="en-US">
                <a:solidFill>
                  <a:srgbClr val="FFFFFF"/>
                </a:solidFill>
              </a:rPr>
              <a:t>CTA: </a:t>
            </a:r>
            <a:r>
              <a:rPr lang="en-US" b="1">
                <a:solidFill>
                  <a:srgbClr val="FFFFFF"/>
                </a:solidFill>
              </a:rPr>
              <a:t>Level up with the OMEN 35L</a:t>
            </a:r>
            <a:endParaRPr lang="en-US"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EC00FF-48D2-F0B0-0D7C-46D434D210AF}"/>
              </a:ext>
            </a:extLst>
          </p:cNvPr>
          <p:cNvSpPr txBox="1"/>
          <p:nvPr/>
        </p:nvSpPr>
        <p:spPr>
          <a:xfrm>
            <a:off x="918" y="93911"/>
            <a:ext cx="12059848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>
                <a:solidFill>
                  <a:schemeClr val="accent6"/>
                </a:solidFill>
                <a:cs typeface="Arial"/>
              </a:rPr>
              <a:t>Option – 1</a:t>
            </a:r>
            <a:r>
              <a:rPr lang="en-US" sz="2800">
                <a:solidFill>
                  <a:srgbClr val="FFFFFF"/>
                </a:solidFill>
                <a:cs typeface="Arial"/>
              </a:rPr>
              <a:t>---------Static - 1X1 – HP Store</a:t>
            </a:r>
            <a:endParaRPr lang="en-US" sz="280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744567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>
          <a:extLst>
            <a:ext uri="{FF2B5EF4-FFF2-40B4-BE49-F238E27FC236}">
              <a16:creationId xmlns:a16="http://schemas.microsoft.com/office/drawing/2014/main" id="{20FF8A39-B568-C35E-C439-715F5674A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9D4843-DCB0-24C4-9541-151C9738DD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0264" y="844670"/>
            <a:ext cx="2976115" cy="2976115"/>
          </a:xfrm>
          <a:prstGeom prst="rect">
            <a:avLst/>
          </a:prstGeom>
          <a:ln w="6350">
            <a:solidFill>
              <a:schemeClr val="bg2">
                <a:lumMod val="75000"/>
              </a:schemeClr>
            </a:solidFill>
          </a:ln>
        </p:spPr>
      </p:pic>
      <p:pic>
        <p:nvPicPr>
          <p:cNvPr id="5" name="Picture 4" descr="A person looking at a computer tower&#10;&#10;AI-generated content may be incorrect.">
            <a:extLst>
              <a:ext uri="{FF2B5EF4-FFF2-40B4-BE49-F238E27FC236}">
                <a16:creationId xmlns:a16="http://schemas.microsoft.com/office/drawing/2014/main" id="{5A18FBE9-1364-AEEF-159B-A2325B98B6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2217" y="801537"/>
            <a:ext cx="2961737" cy="3062379"/>
          </a:xfrm>
          <a:prstGeom prst="rect">
            <a:avLst/>
          </a:prstGeom>
          <a:ln w="6350">
            <a:solidFill>
              <a:schemeClr val="bg2">
                <a:lumMod val="75000"/>
              </a:schemeClr>
            </a:solidFill>
          </a:ln>
        </p:spPr>
      </p:pic>
      <p:pic>
        <p:nvPicPr>
          <p:cNvPr id="7" name="Picture 6" descr="A person sitting at a computer&#10;&#10;AI-generated content may be incorrect.">
            <a:extLst>
              <a:ext uri="{FF2B5EF4-FFF2-40B4-BE49-F238E27FC236}">
                <a16:creationId xmlns:a16="http://schemas.microsoft.com/office/drawing/2014/main" id="{53CC9AD3-902D-8354-BA88-420659447F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3387" y="805132"/>
            <a:ext cx="3062379" cy="3062379"/>
          </a:xfrm>
          <a:prstGeom prst="rect">
            <a:avLst/>
          </a:prstGeom>
          <a:ln w="6350">
            <a:solidFill>
              <a:schemeClr val="bg2">
                <a:lumMod val="75000"/>
              </a:schemeClr>
            </a:solidFill>
          </a:ln>
        </p:spPr>
      </p:pic>
      <p:pic>
        <p:nvPicPr>
          <p:cNvPr id="8" name="Picture 7" descr="A computer tower with smoke coming out of it&#10;&#10;AI-generated content may be incorrect.">
            <a:extLst>
              <a:ext uri="{FF2B5EF4-FFF2-40B4-BE49-F238E27FC236}">
                <a16:creationId xmlns:a16="http://schemas.microsoft.com/office/drawing/2014/main" id="{26D2E380-42E8-E1A7-0639-60FABD7182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4444" y="3860320"/>
            <a:ext cx="2976115" cy="2990492"/>
          </a:xfrm>
          <a:prstGeom prst="rect">
            <a:avLst/>
          </a:prstGeom>
          <a:ln w="6350">
            <a:solidFill>
              <a:schemeClr val="bg2">
                <a:lumMod val="75000"/>
              </a:schemeClr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2B05908-3020-E1B5-9A42-E392E84B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06651" y="3860321"/>
            <a:ext cx="2961737" cy="2976115"/>
          </a:xfrm>
          <a:prstGeom prst="rect">
            <a:avLst/>
          </a:prstGeom>
          <a:ln w="6350">
            <a:solidFill>
              <a:schemeClr val="bg2">
                <a:lumMod val="75000"/>
              </a:schemeClr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0A8746E-5415-155F-EFB7-4645598B0133}"/>
              </a:ext>
            </a:extLst>
          </p:cNvPr>
          <p:cNvSpPr txBox="1"/>
          <p:nvPr/>
        </p:nvSpPr>
        <p:spPr>
          <a:xfrm>
            <a:off x="-5751" y="109268"/>
            <a:ext cx="1085203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>
                <a:solidFill>
                  <a:srgbClr val="EEFF41"/>
                </a:solidFill>
              </a:rPr>
              <a:t>Option – 1</a:t>
            </a:r>
            <a:r>
              <a:rPr lang="en-US" sz="2800">
                <a:solidFill>
                  <a:srgbClr val="FFFFFF"/>
                </a:solidFill>
              </a:rPr>
              <a:t>---------Carousel - 1X1 – HP Store</a:t>
            </a:r>
            <a:r>
              <a:rPr lang="en-US" sz="2800">
                <a:cs typeface="Arial"/>
              </a:rPr>
              <a:t>​</a:t>
            </a:r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8774D22-A22D-85B0-CC94-06ED45EAE745}"/>
              </a:ext>
            </a:extLst>
          </p:cNvPr>
          <p:cNvSpPr txBox="1"/>
          <p:nvPr/>
        </p:nvSpPr>
        <p:spPr>
          <a:xfrm>
            <a:off x="181155" y="4638136"/>
            <a:ext cx="2484407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rgbClr val="FFFFFF"/>
                </a:solidFill>
              </a:rPr>
              <a:t>Headline: Power Starts Within. </a:t>
            </a:r>
            <a:r>
              <a:rPr lang="en-US" sz="1200">
                <a:cs typeface="Arial"/>
              </a:rPr>
              <a:t>​</a:t>
            </a:r>
            <a:br>
              <a:rPr lang="en-US" sz="1200">
                <a:cs typeface="Arial"/>
              </a:rPr>
            </a:br>
            <a:r>
              <a:rPr lang="en-US" sz="1200">
                <a:cs typeface="Arial"/>
              </a:rPr>
              <a:t>​</a:t>
            </a:r>
            <a:br>
              <a:rPr lang="en-US" sz="1200">
                <a:cs typeface="Arial"/>
              </a:rPr>
            </a:br>
            <a:r>
              <a:rPr lang="en-US" sz="1200">
                <a:solidFill>
                  <a:srgbClr val="FFFFFF"/>
                </a:solidFill>
              </a:rPr>
              <a:t>Social Copy: The OMEN 35L is engineered with precision, pre-tuned for peak performance, and built to keep you ahead — today and tomorrow.</a:t>
            </a:r>
            <a:r>
              <a:rPr lang="en-US" sz="1200">
                <a:cs typeface="Arial"/>
              </a:rPr>
              <a:t>​</a:t>
            </a:r>
            <a:br>
              <a:rPr lang="en-US" sz="1200">
                <a:cs typeface="Arial"/>
              </a:rPr>
            </a:br>
            <a:r>
              <a:rPr lang="en-US" sz="1200">
                <a:cs typeface="Arial"/>
              </a:rPr>
              <a:t>​</a:t>
            </a:r>
            <a:br>
              <a:rPr lang="en-US" sz="1200">
                <a:cs typeface="Arial"/>
              </a:rPr>
            </a:br>
            <a:r>
              <a:rPr lang="en-US" sz="1200">
                <a:solidFill>
                  <a:srgbClr val="FFFFFF"/>
                </a:solidFill>
              </a:rPr>
              <a:t>CTA: </a:t>
            </a:r>
            <a:r>
              <a:rPr lang="en-US" sz="1200" b="1">
                <a:solidFill>
                  <a:srgbClr val="FFFFFF"/>
                </a:solidFill>
              </a:rPr>
              <a:t>Level up with the OMEN 35L</a:t>
            </a:r>
            <a:endParaRPr lang="en-US" sz="120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6252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>
          <a:extLst>
            <a:ext uri="{FF2B5EF4-FFF2-40B4-BE49-F238E27FC236}">
              <a16:creationId xmlns:a16="http://schemas.microsoft.com/office/drawing/2014/main" id="{BE5BCDEF-21BD-1ACF-0E14-BD59D5861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 computer tower with smoke coming out of it&#10;&#10;AI-generated content may be incorrect.">
            <a:extLst>
              <a:ext uri="{FF2B5EF4-FFF2-40B4-BE49-F238E27FC236}">
                <a16:creationId xmlns:a16="http://schemas.microsoft.com/office/drawing/2014/main" id="{1A55A369-9DCE-1D2F-3528-63A95E962A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3480" y="3770462"/>
            <a:ext cx="3091133" cy="3091133"/>
          </a:xfrm>
          <a:prstGeom prst="rect">
            <a:avLst/>
          </a:prstGeom>
          <a:ln w="6350">
            <a:solidFill>
              <a:schemeClr val="bg2">
                <a:lumMod val="75000"/>
              </a:schemeClr>
            </a:solidFill>
          </a:ln>
        </p:spPr>
      </p:pic>
      <p:pic>
        <p:nvPicPr>
          <p:cNvPr id="26" name="Picture 25" descr="A computer monitor and screen with text overlay&#10;&#10;AI-generated content may be incorrect.">
            <a:extLst>
              <a:ext uri="{FF2B5EF4-FFF2-40B4-BE49-F238E27FC236}">
                <a16:creationId xmlns:a16="http://schemas.microsoft.com/office/drawing/2014/main" id="{EF599FAA-B3BF-E68E-9983-C4A83BB8DD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5291" y="3770462"/>
            <a:ext cx="3091133" cy="3091133"/>
          </a:xfrm>
          <a:prstGeom prst="rect">
            <a:avLst/>
          </a:prstGeom>
          <a:ln w="6350">
            <a:solidFill>
              <a:schemeClr val="bg2">
                <a:lumMod val="75000"/>
              </a:schemeClr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70B40E9-72CD-E6A4-431F-98FF3895BEDA}"/>
              </a:ext>
            </a:extLst>
          </p:cNvPr>
          <p:cNvSpPr txBox="1"/>
          <p:nvPr/>
        </p:nvSpPr>
        <p:spPr>
          <a:xfrm>
            <a:off x="-5751" y="109268"/>
            <a:ext cx="1085203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>
                <a:solidFill>
                  <a:srgbClr val="EEFF41"/>
                </a:solidFill>
              </a:rPr>
              <a:t>Option – 2</a:t>
            </a:r>
            <a:r>
              <a:rPr lang="en-US" sz="2800">
                <a:solidFill>
                  <a:srgbClr val="FFFFFF"/>
                </a:solidFill>
              </a:rPr>
              <a:t>---------Carousel - 1X1 – HP Store</a:t>
            </a:r>
            <a:r>
              <a:rPr lang="en-US" sz="2800">
                <a:cs typeface="Arial"/>
              </a:rPr>
              <a:t>​</a:t>
            </a: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2C1DCE-A224-81F6-670B-A850360FD2F2}"/>
              </a:ext>
            </a:extLst>
          </p:cNvPr>
          <p:cNvSpPr txBox="1"/>
          <p:nvPr/>
        </p:nvSpPr>
        <p:spPr>
          <a:xfrm>
            <a:off x="181155" y="4638136"/>
            <a:ext cx="2484407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rgbClr val="FFFFFF"/>
                </a:solidFill>
              </a:rPr>
              <a:t>Headline: Power Starts Within. </a:t>
            </a:r>
            <a:r>
              <a:rPr lang="en-US" sz="1200">
                <a:cs typeface="Arial"/>
              </a:rPr>
              <a:t>​</a:t>
            </a:r>
            <a:br>
              <a:rPr lang="en-US" sz="1200">
                <a:cs typeface="Arial"/>
              </a:rPr>
            </a:br>
            <a:r>
              <a:rPr lang="en-US" sz="1200">
                <a:cs typeface="Arial"/>
              </a:rPr>
              <a:t>​</a:t>
            </a:r>
            <a:br>
              <a:rPr lang="en-US" sz="1200">
                <a:cs typeface="Arial"/>
              </a:rPr>
            </a:br>
            <a:r>
              <a:rPr lang="en-US" sz="1200">
                <a:solidFill>
                  <a:srgbClr val="FFFFFF"/>
                </a:solidFill>
              </a:rPr>
              <a:t>Social Copy: The OMEN 35L is engineered with precision, pre-tuned for peak performance, and built to keep you ahead — today and tomorrow.</a:t>
            </a:r>
            <a:r>
              <a:rPr lang="en-US" sz="1200">
                <a:cs typeface="Arial"/>
              </a:rPr>
              <a:t>​</a:t>
            </a:r>
            <a:br>
              <a:rPr lang="en-US" sz="1200">
                <a:cs typeface="Arial"/>
              </a:rPr>
            </a:br>
            <a:r>
              <a:rPr lang="en-US" sz="1200">
                <a:cs typeface="Arial"/>
              </a:rPr>
              <a:t>​</a:t>
            </a:r>
            <a:br>
              <a:rPr lang="en-US" sz="1200">
                <a:cs typeface="Arial"/>
              </a:rPr>
            </a:br>
            <a:r>
              <a:rPr lang="en-US" sz="1200">
                <a:solidFill>
                  <a:srgbClr val="FFFFFF"/>
                </a:solidFill>
              </a:rPr>
              <a:t>CTA: </a:t>
            </a:r>
            <a:r>
              <a:rPr lang="en-US" sz="1200" b="1">
                <a:solidFill>
                  <a:srgbClr val="FFFFFF"/>
                </a:solidFill>
              </a:rPr>
              <a:t>Level up with the OMEN 35L</a:t>
            </a:r>
            <a:endParaRPr lang="en-US" sz="1200">
              <a:cs typeface="Arial"/>
            </a:endParaRPr>
          </a:p>
        </p:txBody>
      </p:sp>
      <p:pic>
        <p:nvPicPr>
          <p:cNvPr id="2" name="Picture 1" descr="A poster of a video game&#10;&#10;AI-generated content may be incorrect.">
            <a:extLst>
              <a:ext uri="{FF2B5EF4-FFF2-40B4-BE49-F238E27FC236}">
                <a16:creationId xmlns:a16="http://schemas.microsoft.com/office/drawing/2014/main" id="{5941D995-64AF-37F9-1337-6653BA80D0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9807" y="629174"/>
            <a:ext cx="3075965" cy="3082955"/>
          </a:xfrm>
          <a:prstGeom prst="rect">
            <a:avLst/>
          </a:prstGeom>
        </p:spPr>
      </p:pic>
      <p:pic>
        <p:nvPicPr>
          <p:cNvPr id="4" name="Picture 3" descr="A person in a garment and a computer tower&#10;&#10;AI-generated content may be incorrect.">
            <a:extLst>
              <a:ext uri="{FF2B5EF4-FFF2-40B4-BE49-F238E27FC236}">
                <a16:creationId xmlns:a16="http://schemas.microsoft.com/office/drawing/2014/main" id="{ACD75E88-9533-E31D-05E9-9E80EF3CFF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3275" y="629174"/>
            <a:ext cx="3075964" cy="3096935"/>
          </a:xfrm>
          <a:prstGeom prst="rect">
            <a:avLst/>
          </a:prstGeom>
        </p:spPr>
      </p:pic>
      <p:pic>
        <p:nvPicPr>
          <p:cNvPr id="5" name="Picture 4" descr="A person standing next to a computer&#10;&#10;AI-generated content may be incorrect.">
            <a:extLst>
              <a:ext uri="{FF2B5EF4-FFF2-40B4-BE49-F238E27FC236}">
                <a16:creationId xmlns:a16="http://schemas.microsoft.com/office/drawing/2014/main" id="{3985B4E5-D9EA-DA6C-AFC2-1968773376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24101" y="629174"/>
            <a:ext cx="3096935" cy="309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027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>
          <a:extLst>
            <a:ext uri="{FF2B5EF4-FFF2-40B4-BE49-F238E27FC236}">
              <a16:creationId xmlns:a16="http://schemas.microsoft.com/office/drawing/2014/main" id="{E56A35CF-DAE2-9FDD-AC42-09BF766F9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EC3B52C1-3225-A949-6C98-FC693E551150}"/>
              </a:ext>
            </a:extLst>
          </p:cNvPr>
          <p:cNvSpPr txBox="1"/>
          <p:nvPr/>
        </p:nvSpPr>
        <p:spPr>
          <a:xfrm>
            <a:off x="4528163" y="2716616"/>
            <a:ext cx="4132756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6000">
                <a:solidFill>
                  <a:srgbClr val="FFFFFF"/>
                </a:solidFill>
                <a:latin typeface="Aptos"/>
              </a:rPr>
              <a:t>Currys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556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>
          <a:extLst>
            <a:ext uri="{FF2B5EF4-FFF2-40B4-BE49-F238E27FC236}">
              <a16:creationId xmlns:a16="http://schemas.microsoft.com/office/drawing/2014/main" id="{8B3F4D60-1BF2-1DFF-0FE0-2683D74778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FC466BD-9CED-F96C-49E5-555BED49D1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358" y="1304103"/>
            <a:ext cx="5000625" cy="5000625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DA82578-7838-DE22-E8FA-39CC37BA62DB}"/>
              </a:ext>
            </a:extLst>
          </p:cNvPr>
          <p:cNvSpPr txBox="1"/>
          <p:nvPr/>
        </p:nvSpPr>
        <p:spPr>
          <a:xfrm>
            <a:off x="6981645" y="2136476"/>
            <a:ext cx="4497237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FFFFFF"/>
                </a:solidFill>
              </a:rPr>
              <a:t>Headline: Power Starts Within. ​</a:t>
            </a:r>
            <a:br>
              <a:rPr lang="en-US">
                <a:solidFill>
                  <a:srgbClr val="FFFFFF"/>
                </a:solidFill>
              </a:rPr>
            </a:br>
            <a:r>
              <a:rPr lang="en-US">
                <a:solidFill>
                  <a:srgbClr val="FFFFFF"/>
                </a:solidFill>
              </a:rPr>
              <a:t>​</a:t>
            </a:r>
            <a:br>
              <a:rPr lang="en-US">
                <a:solidFill>
                  <a:srgbClr val="FFFFFF"/>
                </a:solidFill>
              </a:rPr>
            </a:br>
            <a:r>
              <a:rPr lang="en-US">
                <a:solidFill>
                  <a:srgbClr val="FFFFFF"/>
                </a:solidFill>
              </a:rPr>
              <a:t>Social Copy: The OMEN 35L is engineered with precision, pre-tuned for peak performance, and built to keep you ahead — today and tomorrow.​</a:t>
            </a:r>
            <a:br>
              <a:rPr lang="en-US">
                <a:solidFill>
                  <a:srgbClr val="FFFFFF"/>
                </a:solidFill>
              </a:rPr>
            </a:br>
            <a:r>
              <a:rPr lang="en-US">
                <a:solidFill>
                  <a:srgbClr val="FFFFFF"/>
                </a:solidFill>
              </a:rPr>
              <a:t>​</a:t>
            </a:r>
            <a:br>
              <a:rPr lang="en-US">
                <a:solidFill>
                  <a:srgbClr val="FFFFFF"/>
                </a:solidFill>
              </a:rPr>
            </a:br>
            <a:r>
              <a:rPr lang="en-US">
                <a:solidFill>
                  <a:srgbClr val="FFFFFF"/>
                </a:solidFill>
              </a:rPr>
              <a:t>CTA: Level up with the OMEN 35L — available now at Currys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74A7F8-7F49-6D92-F026-DDFE1E4756B0}"/>
              </a:ext>
            </a:extLst>
          </p:cNvPr>
          <p:cNvSpPr txBox="1"/>
          <p:nvPr/>
        </p:nvSpPr>
        <p:spPr>
          <a:xfrm>
            <a:off x="918" y="93911"/>
            <a:ext cx="12059848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>
                <a:solidFill>
                  <a:schemeClr val="accent6"/>
                </a:solidFill>
                <a:cs typeface="Arial"/>
              </a:rPr>
              <a:t>Option – 1</a:t>
            </a:r>
            <a:r>
              <a:rPr lang="en-US" sz="2800">
                <a:solidFill>
                  <a:srgbClr val="FFFFFF"/>
                </a:solidFill>
                <a:cs typeface="Arial"/>
              </a:rPr>
              <a:t>---------Static - 1X1 – Currys</a:t>
            </a:r>
            <a:endParaRPr lang="en-US" sz="280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80290337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</TotalTime>
  <Words>591</Words>
  <Application>Microsoft Office PowerPoint</Application>
  <PresentationFormat>Widescreen</PresentationFormat>
  <Paragraphs>40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Aptos</vt:lpstr>
      <vt:lpstr>Arial</vt:lpstr>
      <vt:lpstr>Arial Black</vt:lpstr>
      <vt:lpstr>Calibri</vt:lpstr>
      <vt:lpstr>Play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Preeti Yelkur (Omnicom Production)</dc:creator>
  <cp:lastModifiedBy>Preeti Yelkur (Omnicom Production)</cp:lastModifiedBy>
  <cp:revision>8</cp:revision>
  <dcterms:created xsi:type="dcterms:W3CDTF">2025-09-16T04:11:42Z</dcterms:created>
  <dcterms:modified xsi:type="dcterms:W3CDTF">2025-10-09T11:53:48Z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e19d756-792e-42a1-bcad-4cb9051ddd2d_Enabled">
    <vt:lpwstr>true</vt:lpwstr>
  </property>
  <property fmtid="{D5CDD505-2E9C-101B-9397-08002B2CF9AE}" pid="3" name="MSIP_Label_8e19d756-792e-42a1-bcad-4cb9051ddd2d_SetDate">
    <vt:lpwstr>2025-09-16T04:11:53Z</vt:lpwstr>
  </property>
  <property fmtid="{D5CDD505-2E9C-101B-9397-08002B2CF9AE}" pid="4" name="MSIP_Label_8e19d756-792e-42a1-bcad-4cb9051ddd2d_Method">
    <vt:lpwstr>Standard</vt:lpwstr>
  </property>
  <property fmtid="{D5CDD505-2E9C-101B-9397-08002B2CF9AE}" pid="5" name="MSIP_Label_8e19d756-792e-42a1-bcad-4cb9051ddd2d_Name">
    <vt:lpwstr>Confidential</vt:lpwstr>
  </property>
  <property fmtid="{D5CDD505-2E9C-101B-9397-08002B2CF9AE}" pid="6" name="MSIP_Label_8e19d756-792e-42a1-bcad-4cb9051ddd2d_SiteId">
    <vt:lpwstr>41eb501a-f671-4ce0-a5bf-b64168c3705f</vt:lpwstr>
  </property>
  <property fmtid="{D5CDD505-2E9C-101B-9397-08002B2CF9AE}" pid="7" name="MSIP_Label_8e19d756-792e-42a1-bcad-4cb9051ddd2d_ActionId">
    <vt:lpwstr>ba75c934-5bfa-4616-a011-dc6cf5b5a5a6</vt:lpwstr>
  </property>
  <property fmtid="{D5CDD505-2E9C-101B-9397-08002B2CF9AE}" pid="8" name="MSIP_Label_8e19d756-792e-42a1-bcad-4cb9051ddd2d_ContentBits">
    <vt:lpwstr>2</vt:lpwstr>
  </property>
  <property fmtid="{D5CDD505-2E9C-101B-9397-08002B2CF9AE}" pid="9" name="MSIP_Label_8e19d756-792e-42a1-bcad-4cb9051ddd2d_Tag">
    <vt:lpwstr>10, 3, 0, 2</vt:lpwstr>
  </property>
  <property fmtid="{D5CDD505-2E9C-101B-9397-08002B2CF9AE}" pid="10" name="ClassificationContentMarkingFooterLocations">
    <vt:lpwstr>office theme:8</vt:lpwstr>
  </property>
  <property fmtid="{D5CDD505-2E9C-101B-9397-08002B2CF9AE}" pid="11" name="ClassificationContentMarkingFooterText">
    <vt:lpwstr>Confidential - Not for Public Consumption or Distribution</vt:lpwstr>
  </property>
</Properties>
</file>